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302" r:id="rId4"/>
    <p:sldId id="294" r:id="rId5"/>
    <p:sldId id="263" r:id="rId6"/>
    <p:sldId id="260" r:id="rId7"/>
    <p:sldId id="267" r:id="rId8"/>
    <p:sldId id="261" r:id="rId9"/>
    <p:sldId id="268" r:id="rId10"/>
    <p:sldId id="264" r:id="rId11"/>
    <p:sldId id="297" r:id="rId12"/>
    <p:sldId id="265" r:id="rId13"/>
    <p:sldId id="266" r:id="rId14"/>
    <p:sldId id="269" r:id="rId15"/>
    <p:sldId id="295" r:id="rId16"/>
    <p:sldId id="296" r:id="rId17"/>
    <p:sldId id="283" r:id="rId18"/>
    <p:sldId id="298" r:id="rId19"/>
    <p:sldId id="273" r:id="rId20"/>
    <p:sldId id="299" r:id="rId21"/>
    <p:sldId id="300" r:id="rId22"/>
    <p:sldId id="291" r:id="rId23"/>
    <p:sldId id="301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6600"/>
    <a:srgbClr val="003300"/>
    <a:srgbClr val="663300"/>
    <a:srgbClr val="6600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100" d="100"/>
          <a:sy n="100" d="100"/>
        </p:scale>
        <p:origin x="954" y="312"/>
      </p:cViewPr>
      <p:guideLst>
        <p:guide orient="horz" pos="222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C842CC-2AE5-441C-BDC5-1DC2737B966A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15AAE3-DE61-4FF7-A697-3F15F2558F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52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5AAE3-DE61-4FF7-A697-3F15F2558F9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559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22A5D-4B9D-45B1-9CE9-33BAE268061D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2198C-57A3-41DC-B7CE-B418FC4B6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337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22A5D-4B9D-45B1-9CE9-33BAE268061D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2198C-57A3-41DC-B7CE-B418FC4B6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670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22A5D-4B9D-45B1-9CE9-33BAE268061D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2198C-57A3-41DC-B7CE-B418FC4B6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396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22A5D-4B9D-45B1-9CE9-33BAE268061D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2198C-57A3-41DC-B7CE-B418FC4B6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094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22A5D-4B9D-45B1-9CE9-33BAE268061D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2198C-57A3-41DC-B7CE-B418FC4B6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158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22A5D-4B9D-45B1-9CE9-33BAE268061D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2198C-57A3-41DC-B7CE-B418FC4B6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94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22A5D-4B9D-45B1-9CE9-33BAE268061D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2198C-57A3-41DC-B7CE-B418FC4B6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417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22A5D-4B9D-45B1-9CE9-33BAE268061D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2198C-57A3-41DC-B7CE-B418FC4B6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851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22A5D-4B9D-45B1-9CE9-33BAE268061D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2198C-57A3-41DC-B7CE-B418FC4B6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229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22A5D-4B9D-45B1-9CE9-33BAE268061D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2198C-57A3-41DC-B7CE-B418FC4B6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422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22A5D-4B9D-45B1-9CE9-33BAE268061D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2198C-57A3-41DC-B7CE-B418FC4B6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254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22A5D-4B9D-45B1-9CE9-33BAE268061D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2198C-57A3-41DC-B7CE-B418FC4B6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22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625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65726"/>
            <a:ext cx="3154777" cy="4292274"/>
          </a:xfrm>
          <a:prstGeom prst="rect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35996" y="349735"/>
            <a:ext cx="69462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8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Шатура</a:t>
            </a:r>
            <a:endParaRPr lang="ru-RU" sz="13800" b="1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74224" y="3054997"/>
            <a:ext cx="637290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b="1" i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трудовая</a:t>
            </a:r>
            <a:endParaRPr lang="ru-RU" sz="11500" b="1" i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0369" y="4773944"/>
            <a:ext cx="624786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</a:t>
            </a:r>
            <a:r>
              <a:rPr lang="en-US" sz="4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ru-RU" sz="4400" b="1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(Завод № 14 им. Косякова, ГРЭС</a:t>
            </a:r>
          </a:p>
          <a:p>
            <a:pPr algn="ctr"/>
            <a:r>
              <a:rPr lang="ru-RU" sz="32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послевоенные годы</a:t>
            </a:r>
            <a:r>
              <a:rPr lang="en-US" sz="32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2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9116" y="-5625"/>
            <a:ext cx="4642884" cy="3434625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07221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9"/>
            <a:ext cx="12193057" cy="50141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405" y="178523"/>
            <a:ext cx="6293257" cy="44984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4903726" y="6399832"/>
            <a:ext cx="19559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(Ф.А-37.Оп.1.Д.1.Л.21)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89878" y="5076393"/>
            <a:ext cx="65836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Лучшая лаборантка центральной заводской лаборатории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завода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14 им. Косякова– 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Анна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Бочина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5937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7685" y="0"/>
            <a:ext cx="6274843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280" y="273524"/>
            <a:ext cx="4760993" cy="44813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102" y="151604"/>
            <a:ext cx="3383356" cy="4725032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6213776" y="475488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Трудовые успехи машиниста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паровоза № 73 завода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 14 им. Косякова</a:t>
            </a:r>
          </a:p>
          <a:p>
            <a:pPr algn="ctr"/>
            <a:r>
              <a:rPr lang="ru-RU" sz="24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Ивана Ивановича </a:t>
            </a:r>
          </a:p>
          <a:p>
            <a:pPr algn="ctr"/>
            <a:r>
              <a:rPr lang="ru-RU" sz="24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Крылова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208426" y="6534076"/>
            <a:ext cx="19559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(Ф.А-37.Оп.1.Д.1.Л.14)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0560" y="5146766"/>
            <a:ext cx="41539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Крылов </a:t>
            </a:r>
          </a:p>
          <a:p>
            <a:pPr algn="ctr"/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 Иванович</a:t>
            </a:r>
            <a:endParaRPr lang="ru-RU" sz="28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30943" y="6355317"/>
            <a:ext cx="24897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Ф.А-22.Оп.9 л/с.Д.4702.Л.10)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728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29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33" y="1649842"/>
            <a:ext cx="4415247" cy="47829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721148" y="6491677"/>
            <a:ext cx="19559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Ф.А-37.Оп.1.Д.1.Л.32)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39" y="1637429"/>
            <a:ext cx="4537164" cy="47954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8240029" y="6506610"/>
            <a:ext cx="19559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Ф.А-37.Оп.1.Д.1.Л.37)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7214" y="103059"/>
            <a:ext cx="984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СТАХАНОВЦЫ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ЗАВОДА № 14 ИМ. КОСЯКОВА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398" y="539537"/>
            <a:ext cx="53993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Святкин</a:t>
            </a:r>
            <a:endParaRPr lang="ru-RU" sz="32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 Семёнович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49439" y="486436"/>
            <a:ext cx="4537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Кузьмин</a:t>
            </a:r>
          </a:p>
          <a:p>
            <a:pPr algn="ctr"/>
            <a:r>
              <a:rPr lang="ru-RU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Фёдор Кузьмич</a:t>
            </a:r>
            <a:endParaRPr lang="ru-RU" sz="32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919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"/>
            <a:ext cx="12192529" cy="685829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356" y="1437905"/>
            <a:ext cx="2662025" cy="49041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822377" y="6446157"/>
            <a:ext cx="19559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Ф.А-37.Оп.1.Д.1.Л.42)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582" y="191012"/>
            <a:ext cx="4348989" cy="43863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583" y="4735950"/>
            <a:ext cx="4348989" cy="15653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9497975" y="6475604"/>
            <a:ext cx="8579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Ф.А-22)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060" y="152616"/>
            <a:ext cx="741089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Клавдия Кудинова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 из лучших аппаратчиц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завода № 14 им. Косякова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676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6096528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179" y="1643890"/>
            <a:ext cx="2458639" cy="46555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138552" y="6424832"/>
            <a:ext cx="19559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(Ф.А-37.Оп.1.Д.1.Л.42)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2532" y="175159"/>
            <a:ext cx="54080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Антонина Жукова </a:t>
            </a:r>
          </a:p>
          <a:p>
            <a:pPr algn="ctr"/>
            <a:r>
              <a:rPr lang="ru-RU" sz="20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учшая обмотчица </a:t>
            </a:r>
            <a:r>
              <a:rPr lang="ru-RU" sz="20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электроотдела</a:t>
            </a:r>
            <a:r>
              <a:rPr lang="ru-RU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завода № 14 им. Косякова</a:t>
            </a:r>
            <a:endParaRPr lang="ru-RU" sz="24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060" y="273707"/>
            <a:ext cx="5284300" cy="24592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060" y="3052356"/>
            <a:ext cx="5286755" cy="7532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060" y="4125034"/>
            <a:ext cx="5284300" cy="19721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8801646" y="6424832"/>
            <a:ext cx="8579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Ф.А-22)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633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2000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5683" y="528612"/>
            <a:ext cx="11440633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Развернувшуюся в Подмосковье в апреле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1919 года </a:t>
            </a:r>
            <a:r>
              <a:rPr lang="ru-RU" sz="2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грандиозную стройку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обороны РСФСР принял решение признать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работами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обороне страны и придать им </a:t>
            </a: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чрезвычайное значение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Так, в край непролазных лесов и болот пришла </a:t>
            </a: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эпоха индустриальной цивилизации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Она настойчиво и уверенно расширяла свое влияние на устав и уклад местного быта 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культуры. 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уже в 1920 году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состоялось </a:t>
            </a:r>
            <a:r>
              <a:rPr lang="ru-RU" sz="2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</a:t>
            </a:r>
            <a:r>
              <a:rPr lang="ru-RU" sz="28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Временной электростанции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 стала своеобразным полигоном, на котором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отрабатывалась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</a:t>
            </a: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 торфа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выработки дешевой электроэнергии. Это </a:t>
            </a: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трудовое достижение строителей и энергетиков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тогда приравнивали </a:t>
            </a: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победам на фронтах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гражданской войны.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77931" y="6355573"/>
            <a:ext cx="20361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(Ф.215.Оп.1.Д.166.Л.99)</a:t>
            </a:r>
          </a:p>
        </p:txBody>
      </p:sp>
    </p:spTree>
    <p:extLst>
      <p:ext uri="{BB962C8B-B14F-4D97-AF65-F5344CB8AC3E}">
        <p14:creationId xmlns:p14="http://schemas.microsoft.com/office/powerpoint/2010/main" val="4027166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4252" y="295808"/>
            <a:ext cx="613329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Выступая 25 июля 1920 года на </a:t>
            </a:r>
            <a:r>
              <a:rPr lang="ru-RU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торжественном митинге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посвященном </a:t>
            </a: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открытию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Временной электростанции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мощностью 5 тысяч киловатт, </a:t>
            </a:r>
          </a:p>
          <a:p>
            <a:pPr algn="ctr"/>
            <a:r>
              <a:rPr lang="ru-RU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ВЦИК М.И. Калинин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сказал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ru-RU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«Руками рабочих Шатурского строительства мы закладываем </a:t>
            </a:r>
          </a:p>
          <a:p>
            <a:pPr algn="ctr"/>
            <a:r>
              <a:rPr lang="ru-RU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фундамент труда </a:t>
            </a:r>
            <a:endParaRPr lang="ru-RU" sz="24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коммунистического </a:t>
            </a:r>
            <a:r>
              <a:rPr lang="ru-RU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строя.» </a:t>
            </a:r>
          </a:p>
          <a:p>
            <a:pPr algn="ctr"/>
            <a:r>
              <a:rPr lang="ru-RU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Шатура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навсегда </a:t>
            </a:r>
            <a:r>
              <a:rPr lang="ru-RU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вошла в историю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Страны Советов, где она стоит в одном ряду с такими славными именами, как </a:t>
            </a:r>
          </a:p>
          <a:p>
            <a:pPr algn="ctr"/>
            <a:r>
              <a:rPr lang="ru-RU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Магнитка, Днепрогэс, </a:t>
            </a:r>
            <a:endParaRPr lang="ru-RU" sz="24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Комсомольск-на-Амуре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21297" y="6424134"/>
            <a:ext cx="21259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(Ф.215.Оп.1.Д.158.Л.134)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6834" y="685270"/>
            <a:ext cx="5159891" cy="381708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7391031" y="4896671"/>
            <a:ext cx="386714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Шатурская ГРЭС </a:t>
            </a:r>
            <a:endParaRPr lang="ru-RU" sz="3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И. Ленина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479203" y="6270245"/>
            <a:ext cx="21259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(Ф.215.Оп.1.Д.170.Л.242)</a:t>
            </a:r>
          </a:p>
        </p:txBody>
      </p:sp>
    </p:spTree>
    <p:extLst>
      <p:ext uri="{BB962C8B-B14F-4D97-AF65-F5344CB8AC3E}">
        <p14:creationId xmlns:p14="http://schemas.microsoft.com/office/powerpoint/2010/main" val="1160284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631" y="172050"/>
            <a:ext cx="2307772" cy="424509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48644" y="6396837"/>
            <a:ext cx="19463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(Ф.215.Оп.1.Д.16.Л.74)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072" y="173092"/>
            <a:ext cx="2043300" cy="412666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29654" y="6396837"/>
            <a:ext cx="19463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(Ф.215.Оп.1.Д.16.Л.93)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9498" y="233009"/>
            <a:ext cx="2198604" cy="412318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607970" y="4500962"/>
            <a:ext cx="310895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Широков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рабочий механического цеха электростанции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131079" y="6396837"/>
            <a:ext cx="18565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(Ф.215.Оп.1.Д.16.Л.5)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9337" y="5223177"/>
            <a:ext cx="217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86135" y="4453736"/>
            <a:ext cx="29826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И.И. </a:t>
            </a:r>
            <a:r>
              <a:rPr lang="ru-RU" sz="28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Мартяшин</a:t>
            </a:r>
            <a:endParaRPr lang="ru-RU" sz="28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учший электромонтёр ГРЭС № 5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15454" y="4552792"/>
            <a:ext cx="307412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 Ильина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аботница турбинного цеха ГРЭС № 5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70282" y="5686962"/>
            <a:ext cx="84998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Статьи и фото из газеты  «Ленинская Шатура» от 1948 года</a:t>
            </a:r>
          </a:p>
        </p:txBody>
      </p:sp>
    </p:spTree>
    <p:extLst>
      <p:ext uri="{BB962C8B-B14F-4D97-AF65-F5344CB8AC3E}">
        <p14:creationId xmlns:p14="http://schemas.microsoft.com/office/powerpoint/2010/main" val="3932402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461" y="157525"/>
            <a:ext cx="2341067" cy="48284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33425" y="5109800"/>
            <a:ext cx="29813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А.А. Кузин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токарь механического цеха электростанции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77626" y="6416159"/>
            <a:ext cx="18565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(Ф.215.Оп.1.Д.16.Л.7)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332" y="157525"/>
            <a:ext cx="2814943" cy="484867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93965" y="5195732"/>
            <a:ext cx="37909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</a:t>
            </a:r>
            <a:r>
              <a:rPr lang="ru-RU" sz="24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Коряжкин</a:t>
            </a:r>
            <a:endParaRPr lang="ru-RU" sz="24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слесарь стахановской бригады </a:t>
            </a:r>
            <a:endPara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слесарей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ГРЭС № 5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19591" y="6472595"/>
            <a:ext cx="19396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(Ф.215.Оп.1.Д.16.Л.11)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080" y="157525"/>
            <a:ext cx="2453435" cy="48284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8036601" y="5277385"/>
            <a:ext cx="39143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К.И. Захаров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ашинист машины ПРБ топливного цеха электростанции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925409" y="6416158"/>
            <a:ext cx="18565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Ф.215.Оп.1.Д.16.Л.8)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752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34" y="410825"/>
            <a:ext cx="11592132" cy="56072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4631391" y="6344585"/>
            <a:ext cx="19463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Ф.215.Оп.1.Д.16.Л.48)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641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3789" y="23245"/>
            <a:ext cx="1178441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послевоенные годы – это годы </a:t>
            </a:r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напряжённого труда и замечательных побед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советского народа. Благодаря </a:t>
            </a:r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самоотверженному и героическому труду рабочих Шатурского района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энергетиков, химиков, торфяников, транспортников, колхозников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достигнуты </a:t>
            </a:r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большие успехи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развитии промышленности и сельского хозяйства области.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задача тех лет заключалась в том, чтобы с первых дней каждого нового года </a:t>
            </a:r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работать в полную силу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изо дня в день </a:t>
            </a:r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выполнять и перевыполнять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производственные задания.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газетах района печатались заметки, которые показывали </a:t>
            </a:r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успехи стахановцев.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Примеру передовиков </a:t>
            </a:r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следовали все рабочие и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работницы.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Долгом чести каждого труженика было </a:t>
            </a:r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добиваться отличных показателей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соревновании за выполнение послевоенной сталинской пятилетки за четыре года.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131610" y="6455775"/>
            <a:ext cx="18565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Ф.215.Оп.1.Д.16.Л.2)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605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94"/>
            <a:ext cx="6191778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77" y="554286"/>
            <a:ext cx="5073768" cy="55008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6572250" y="158296"/>
            <a:ext cx="522081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Бригады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кочегаров электростанции, возглавляемые </a:t>
            </a:r>
            <a:r>
              <a:rPr lang="ru-RU" sz="32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товарищами </a:t>
            </a:r>
            <a:r>
              <a:rPr lang="ru-RU" sz="3200" b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Девятайкиным</a:t>
            </a:r>
            <a:r>
              <a:rPr lang="ru-RU" sz="32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3200" b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Фураевым</a:t>
            </a:r>
            <a:r>
              <a:rPr lang="ru-RU" sz="32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улучшают свои </a:t>
            </a:r>
            <a:r>
              <a:rPr lang="ru-RU" sz="32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технико-экономические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показатели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050289" y="6349484"/>
            <a:ext cx="20361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(Ф.215.Оп.1.Д.16.Л.212)</a:t>
            </a:r>
          </a:p>
        </p:txBody>
      </p:sp>
    </p:spTree>
    <p:extLst>
      <p:ext uri="{BB962C8B-B14F-4D97-AF65-F5344CB8AC3E}">
        <p14:creationId xmlns:p14="http://schemas.microsoft.com/office/powerpoint/2010/main" val="41716166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259" y="338316"/>
            <a:ext cx="3529890" cy="51393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8449" y="338315"/>
            <a:ext cx="3368579" cy="51393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4962091" y="6429449"/>
            <a:ext cx="20361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(Ф.215.Оп.1.Д.16.Л.210)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34175" y="5583068"/>
            <a:ext cx="108971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Годовое задание выполнено! 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18 дней раньше срока!</a:t>
            </a:r>
          </a:p>
        </p:txBody>
      </p:sp>
    </p:spTree>
    <p:extLst>
      <p:ext uri="{BB962C8B-B14F-4D97-AF65-F5344CB8AC3E}">
        <p14:creationId xmlns:p14="http://schemas.microsoft.com/office/powerpoint/2010/main" val="24713284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527" y="180234"/>
            <a:ext cx="4108704" cy="60716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8770366" y="6400251"/>
            <a:ext cx="20361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Ф.215.Оп.1.Д.16.Л.235)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704" y="180234"/>
            <a:ext cx="2137414" cy="60759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5120983" y="6436713"/>
            <a:ext cx="20361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Ф.215.Оп.1.Д.16.Л.223)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62" y="182549"/>
            <a:ext cx="3929451" cy="60716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232641" y="6436713"/>
            <a:ext cx="20361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Ф.215.Оп.1.Д.16.Л.230)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535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01" y="280295"/>
            <a:ext cx="11195397" cy="629741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508068" y="2136566"/>
            <a:ext cx="744582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8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341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9282" y="1770227"/>
            <a:ext cx="11242766" cy="3246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Предлагаем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Вам вспомнить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земляков – </a:t>
            </a:r>
            <a:r>
              <a:rPr lang="ru-RU" sz="28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тружеников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предприятий Шатурского края, </a:t>
            </a:r>
            <a:r>
              <a:rPr lang="ru-RU" sz="28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героев труда, стахановцев и передовиков производства,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которые отвечали </a:t>
            </a:r>
            <a:r>
              <a:rPr lang="ru-RU" sz="28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жизнеобеспечение города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района, которые брали на себя </a:t>
            </a:r>
            <a:r>
              <a:rPr lang="ru-RU" sz="28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обязательства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8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 за собой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коллектив, </a:t>
            </a:r>
            <a:r>
              <a:rPr lang="ru-RU" sz="28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примером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своим товарищам…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3486"/>
            <a:ext cx="12192000" cy="12970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491"/>
            <a:ext cx="12192000" cy="153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75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24981"/>
            <a:ext cx="12191999" cy="688298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70113" y="531222"/>
            <a:ext cx="1145177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градообразующих предприятий был </a:t>
            </a:r>
            <a:r>
              <a:rPr lang="ru-RU" sz="2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Завод № 14 им. Косякова, 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расположенный в </a:t>
            </a:r>
            <a:r>
              <a:rPr lang="ru-RU" sz="2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городе Рошаль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августе 1916 года Завод приступил к выпуску </a:t>
            </a:r>
            <a:r>
              <a:rPr lang="ru-RU" sz="2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первых партий пороха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1940 году работали и </a:t>
            </a:r>
            <a:r>
              <a:rPr lang="ru-RU" sz="2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выпускали свою продукцию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20 подразделений (цехов).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1943 году за досрочное выполнение фронтового задания вручено </a:t>
            </a:r>
            <a:r>
              <a:rPr lang="ru-RU" sz="2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Знамя Государственного Комитета Обороны СССР.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Ещё не раз за свои заслуги завод будет награждаться </a:t>
            </a:r>
            <a:r>
              <a:rPr lang="ru-RU" sz="2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Красным Знаменем и орденом Трудового красного знамени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послевоенные годы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цеха завода были реорганизованы. Возобновляется выпуск продукции </a:t>
            </a:r>
            <a:r>
              <a:rPr lang="ru-RU" sz="2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народного хозяйства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создается цех по </a:t>
            </a:r>
            <a:r>
              <a:rPr lang="ru-RU" sz="2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производству игрушек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526064" y="6356878"/>
            <a:ext cx="12738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Ф.А-22 НСА)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689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71362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349001"/>
            <a:ext cx="5412205" cy="58835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941463" y="6384576"/>
            <a:ext cx="18662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Ф.А-37.Оп.1.Д.1.Л.2)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11452" y="1949116"/>
            <a:ext cx="4199021" cy="331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из газеты «Вперёд» </a:t>
            </a:r>
          </a:p>
          <a:p>
            <a:pPr algn="ctr">
              <a:lnSpc>
                <a:spcPct val="150000"/>
              </a:lnSpc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10 января </a:t>
            </a:r>
          </a:p>
          <a:p>
            <a:pPr algn="ctr">
              <a:lnSpc>
                <a:spcPct val="150000"/>
              </a:lnSpc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1945 года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612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22065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254" y="240350"/>
            <a:ext cx="3929370" cy="421931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975" y="1463040"/>
            <a:ext cx="3068527" cy="53315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6322244" y="4700015"/>
            <a:ext cx="55013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Статьи из газеты </a:t>
            </a:r>
          </a:p>
          <a:p>
            <a:pPr algn="ctr"/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«Вперёд» </a:t>
            </a:r>
          </a:p>
          <a:p>
            <a:pPr algn="ctr"/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февраля 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1945 года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228881" y="6417693"/>
            <a:ext cx="19559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Ф.А-37.Оп.1.Д.1.Л.10)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30" y="137762"/>
            <a:ext cx="619161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Бригаде </a:t>
            </a:r>
            <a:r>
              <a:rPr lang="ru-RU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Клавдии Чугуновой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авода № 14 им. Косякова </a:t>
            </a:r>
            <a:endPara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вручили переходящее Красное Знамя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416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-24981"/>
            <a:ext cx="6096000" cy="6882981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985" y="135785"/>
            <a:ext cx="4574313" cy="5081452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984" y="5341661"/>
            <a:ext cx="4574313" cy="1391914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23851" y="676659"/>
            <a:ext cx="5429250" cy="526297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начальника 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завода № 14 им. Косякова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августа 1945 года </a:t>
            </a:r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195 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объявлению итогов социалистического соревнования 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комсомольско-молодёжных бригад</a:t>
            </a:r>
            <a:endParaRPr lang="ru-RU" sz="28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0027" y="6345193"/>
            <a:ext cx="8579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Ф.А-22)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255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" y="0"/>
            <a:ext cx="7411452" cy="6858000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8446" y="263117"/>
            <a:ext cx="3503744" cy="633176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636" y="1785308"/>
            <a:ext cx="6415085" cy="29974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66742" y="4885216"/>
            <a:ext cx="60879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Статьи из газеты </a:t>
            </a:r>
          </a:p>
          <a:p>
            <a:pPr algn="ctr"/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«Вперёд» </a:t>
            </a:r>
          </a:p>
          <a:p>
            <a:pPr algn="ctr"/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14 января 1945 года</a:t>
            </a:r>
            <a:endParaRPr lang="ru-RU" sz="28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63058" y="6410217"/>
            <a:ext cx="18662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Ф.А-37.Оп.1.Д.1.Л.3)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0452" y="198752"/>
            <a:ext cx="65314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Лучшая молодёжная бригада</a:t>
            </a:r>
          </a:p>
          <a:p>
            <a:pPr algn="ctr"/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завода </a:t>
            </a:r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14 им. Косякова 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Анастасии Грязевой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983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140" y="1556928"/>
            <a:ext cx="2886211" cy="48928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632" y="208313"/>
            <a:ext cx="5068171" cy="26998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734469" y="6499984"/>
            <a:ext cx="19559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(Ф.А-37.Оп.1.Д.1.Л.25)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632" y="3118332"/>
            <a:ext cx="5068171" cy="9999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632" y="4328499"/>
            <a:ext cx="5068171" cy="17640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8540753" y="6395040"/>
            <a:ext cx="8579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Ф.А-22)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920" y="208313"/>
            <a:ext cx="61308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Алексей Фёдорович Ерёмин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один из лучших слесарей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завода № 14 им. Косякова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5545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3559</TotalTime>
  <Words>742</Words>
  <Application>Microsoft Office PowerPoint</Application>
  <PresentationFormat>Широкоэкранный</PresentationFormat>
  <Paragraphs>121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Администрация Шатурского муниципального района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Прензелевич</dc:creator>
  <cp:lastModifiedBy>Татьяна Прензелевич</cp:lastModifiedBy>
  <cp:revision>127</cp:revision>
  <dcterms:created xsi:type="dcterms:W3CDTF">2022-06-15T14:16:04Z</dcterms:created>
  <dcterms:modified xsi:type="dcterms:W3CDTF">2022-06-28T14:37:43Z</dcterms:modified>
</cp:coreProperties>
</file>